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6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 smtClean="0">
                <a:latin typeface="+mj-ea"/>
              </a:rPr>
              <a:t>2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2" y="2747042"/>
            <a:ext cx="8314916" cy="3645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232" y="437322"/>
            <a:ext cx="102232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관리자 계정 패스워드 변경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~$ </a:t>
            </a: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passwd</a:t>
            </a:r>
            <a:r>
              <a:rPr lang="en-US" altLang="ko-KR" sz="2000" dirty="0" smtClean="0">
                <a:latin typeface="+mn-ea"/>
              </a:rPr>
              <a:t> root </a:t>
            </a:r>
          </a:p>
          <a:p>
            <a:r>
              <a:rPr lang="en-US" altLang="ko-KR" sz="2000" dirty="0" smtClean="0">
                <a:latin typeface="+mn-ea"/>
              </a:rPr>
              <a:t>~$ new </a:t>
            </a:r>
            <a:r>
              <a:rPr lang="en-US" altLang="ko-KR" sz="2000" dirty="0" err="1" smtClean="0">
                <a:latin typeface="+mn-ea"/>
              </a:rPr>
              <a:t>passwd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~$ </a:t>
            </a:r>
            <a:r>
              <a:rPr lang="en-US" altLang="ko-KR" sz="2000" dirty="0" err="1" smtClean="0">
                <a:latin typeface="+mn-ea"/>
              </a:rPr>
              <a:t>su</a:t>
            </a:r>
            <a:r>
              <a:rPr lang="en-US" altLang="ko-KR" sz="2000" dirty="0" smtClean="0">
                <a:latin typeface="+mn-ea"/>
              </a:rPr>
              <a:t> -&gt; enter -&gt; password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# </a:t>
            </a:r>
            <a:r>
              <a:rPr lang="ko-KR" altLang="en-US" sz="2000" dirty="0" smtClean="0">
                <a:latin typeface="+mn-ea"/>
              </a:rPr>
              <a:t>관리자 계정으로 바뀐 것 확인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4983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0018" y="2604053"/>
            <a:ext cx="85078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1"/>
                </a:solidFill>
                <a:latin typeface="+mj-ea"/>
                <a:ea typeface="+mj-ea"/>
              </a:rPr>
              <a:t>&lt; Telnet </a:t>
            </a:r>
            <a:r>
              <a:rPr lang="ko-KR" altLang="en-US" sz="4400" b="1" dirty="0" smtClean="0">
                <a:solidFill>
                  <a:schemeClr val="accent1"/>
                </a:solidFill>
                <a:latin typeface="+mj-ea"/>
                <a:ea typeface="+mj-ea"/>
              </a:rPr>
              <a:t>설치방법 </a:t>
            </a:r>
            <a:r>
              <a:rPr lang="en-US" altLang="ko-KR" sz="4400" b="1" dirty="0" smtClean="0">
                <a:solidFill>
                  <a:schemeClr val="accent1"/>
                </a:solidFill>
                <a:latin typeface="+mj-ea"/>
                <a:ea typeface="+mj-ea"/>
              </a:rPr>
              <a:t>&gt;</a:t>
            </a:r>
          </a:p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862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1686888"/>
            <a:ext cx="8566087" cy="465427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4783" y="5188225"/>
            <a:ext cx="1013791" cy="37768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4787" y="755374"/>
            <a:ext cx="698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제어판 </a:t>
            </a:r>
            <a:r>
              <a:rPr lang="en-US" altLang="ko-KR" sz="2400" dirty="0" smtClean="0">
                <a:latin typeface="+mn-ea"/>
              </a:rPr>
              <a:t>-&gt; </a:t>
            </a:r>
            <a:r>
              <a:rPr lang="ko-KR" altLang="en-US" sz="2400" dirty="0" smtClean="0">
                <a:latin typeface="+mn-ea"/>
              </a:rPr>
              <a:t>프로그램 클릭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7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2" y="365206"/>
            <a:ext cx="5312980" cy="9639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2" y="2282029"/>
            <a:ext cx="4743137" cy="418310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126974" y="695738"/>
            <a:ext cx="1948069" cy="3379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2464904" y="1329116"/>
            <a:ext cx="636105" cy="797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34887" y="5519529"/>
            <a:ext cx="1948069" cy="3379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39549" y="5965520"/>
            <a:ext cx="914399" cy="4996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17873" y="5857460"/>
            <a:ext cx="556593" cy="2849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38730" y="695738"/>
            <a:ext cx="50490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Windows </a:t>
            </a:r>
            <a:r>
              <a:rPr lang="ko-KR" altLang="en-US" sz="2400" dirty="0" smtClean="0">
                <a:latin typeface="+mn-ea"/>
              </a:rPr>
              <a:t>기능 켜기</a:t>
            </a:r>
            <a:r>
              <a:rPr lang="en-US" altLang="ko-KR" sz="2400" dirty="0" smtClean="0">
                <a:latin typeface="+mn-ea"/>
              </a:rPr>
              <a:t>/</a:t>
            </a:r>
            <a:r>
              <a:rPr lang="ko-KR" altLang="en-US" sz="2400" dirty="0" smtClean="0">
                <a:latin typeface="+mn-ea"/>
              </a:rPr>
              <a:t>끄기 선택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밑으로 쭉</a:t>
            </a:r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smtClean="0">
                <a:latin typeface="+mn-ea"/>
              </a:rPr>
              <a:t>드래그 해서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텔넷 클라이언트 선택 후 확인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설치 완료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32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" y="514007"/>
            <a:ext cx="6280072" cy="329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7322" y="514007"/>
            <a:ext cx="361121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명령 프롬프트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-&gt; </a:t>
            </a:r>
            <a:r>
              <a:rPr lang="en-US" altLang="ko-KR" sz="2000" b="1" dirty="0" smtClean="0">
                <a:latin typeface="+mn-ea"/>
              </a:rPr>
              <a:t>telnet localhost 21 </a:t>
            </a:r>
            <a:r>
              <a:rPr lang="ko-KR" altLang="en-US" sz="2000" dirty="0" smtClean="0">
                <a:latin typeface="+mn-ea"/>
              </a:rPr>
              <a:t>등등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여러 포트번호를 다르게 입력해서 연결되어 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있는지 확인 해본다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localhost : IP </a:t>
            </a:r>
            <a:r>
              <a:rPr lang="ko-KR" altLang="en-US" sz="2000" dirty="0" smtClean="0">
                <a:latin typeface="+mn-ea"/>
              </a:rPr>
              <a:t>주소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21 : </a:t>
            </a:r>
            <a:r>
              <a:rPr lang="ko-KR" altLang="en-US" sz="2000" dirty="0" smtClean="0">
                <a:latin typeface="+mn-ea"/>
              </a:rPr>
              <a:t>포트 번호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-&gt; telnet</a:t>
            </a:r>
            <a:r>
              <a:rPr lang="ko-KR" altLang="en-US" sz="2000" dirty="0" smtClean="0">
                <a:latin typeface="+mn-ea"/>
              </a:rPr>
              <a:t>을 가지고 해당 </a:t>
            </a:r>
            <a:r>
              <a:rPr lang="en-US" altLang="ko-KR" sz="2000" dirty="0" smtClean="0">
                <a:latin typeface="+mn-ea"/>
              </a:rPr>
              <a:t>IP</a:t>
            </a:r>
            <a:r>
              <a:rPr lang="ko-KR" altLang="en-US" sz="2000" dirty="0" smtClean="0">
                <a:latin typeface="+mn-ea"/>
              </a:rPr>
              <a:t>의 포트에 서비스가 제공되고 있는지 파악하기 위해 활용 할 수 있다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98792" y="1292087"/>
            <a:ext cx="705616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2" y="4113742"/>
            <a:ext cx="6277851" cy="943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96" y="5224227"/>
            <a:ext cx="4412356" cy="12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17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09" y="377688"/>
            <a:ext cx="7611596" cy="5549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1305" y="636105"/>
            <a:ext cx="402203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2000" b="1" dirty="0">
                <a:latin typeface="+mj-ea"/>
                <a:ea typeface="+mj-ea"/>
              </a:rPr>
              <a:t>1. </a:t>
            </a:r>
            <a:r>
              <a:rPr lang="ko-KR" altLang="en-US" sz="2000" b="1" dirty="0">
                <a:latin typeface="+mj-ea"/>
                <a:ea typeface="+mj-ea"/>
              </a:rPr>
              <a:t>사용자등록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패스워드 </a:t>
            </a:r>
            <a:r>
              <a:rPr lang="ko-KR" altLang="en-US" sz="2000" b="1" dirty="0" smtClean="0">
                <a:latin typeface="+mj-ea"/>
                <a:ea typeface="+mj-ea"/>
              </a:rPr>
              <a:t>설정</a:t>
            </a:r>
            <a:endParaRPr lang="ko-KR" altLang="en-US" sz="2000" b="1" dirty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1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관리자</a:t>
            </a:r>
            <a:r>
              <a:rPr lang="en-US" altLang="ko-KR" sz="2000" dirty="0">
                <a:latin typeface="+mj-ea"/>
                <a:ea typeface="+mj-ea"/>
              </a:rPr>
              <a:t>(root)</a:t>
            </a:r>
            <a:r>
              <a:rPr lang="ko-KR" altLang="en-US" sz="2000" dirty="0">
                <a:latin typeface="+mj-ea"/>
                <a:ea typeface="+mj-ea"/>
              </a:rPr>
              <a:t>와 일반사용자가 무엇인지 설명하라</a:t>
            </a: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2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사용자와 그룹의 개념의 대하여 설명하라</a:t>
            </a: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3</a:t>
            </a:r>
            <a:r>
              <a:rPr lang="en-US" altLang="ko-KR" sz="2000" dirty="0">
                <a:latin typeface="+mj-ea"/>
                <a:ea typeface="+mj-ea"/>
              </a:rPr>
              <a:t>)</a:t>
            </a:r>
            <a:r>
              <a:rPr lang="ko-KR" altLang="en-US" sz="2000" dirty="0">
                <a:latin typeface="+mj-ea"/>
                <a:ea typeface="+mj-ea"/>
              </a:rPr>
              <a:t>사용자 및 그룹 관리관련 명령어를 나열하고 설명하라</a:t>
            </a: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4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패스워드 설정방법과 패스워드 설정권한에 대하여 설명하라</a:t>
            </a:r>
          </a:p>
        </p:txBody>
      </p:sp>
    </p:spTree>
    <p:extLst>
      <p:ext uri="{BB962C8B-B14F-4D97-AF65-F5344CB8AC3E}">
        <p14:creationId xmlns:p14="http://schemas.microsoft.com/office/powerpoint/2010/main" val="147008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0" y="377687"/>
            <a:ext cx="7616226" cy="54108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1305" y="636105"/>
            <a:ext cx="402203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2000" b="1" dirty="0">
                <a:latin typeface="+mj-ea"/>
                <a:ea typeface="+mj-ea"/>
              </a:rPr>
              <a:t>2. </a:t>
            </a:r>
            <a:r>
              <a:rPr lang="ko-KR" altLang="en-US" sz="2000" b="1" dirty="0">
                <a:latin typeface="+mj-ea"/>
                <a:ea typeface="+mj-ea"/>
              </a:rPr>
              <a:t>권한획득</a:t>
            </a:r>
            <a:r>
              <a:rPr lang="en-US" altLang="ko-KR" sz="2000" b="1" dirty="0">
                <a:latin typeface="+mj-ea"/>
                <a:ea typeface="+mj-ea"/>
              </a:rPr>
              <a:t>, </a:t>
            </a:r>
            <a:r>
              <a:rPr lang="ko-KR" altLang="en-US" sz="2000" b="1" dirty="0">
                <a:latin typeface="+mj-ea"/>
                <a:ea typeface="+mj-ea"/>
              </a:rPr>
              <a:t>명령어 </a:t>
            </a:r>
            <a:r>
              <a:rPr lang="ko-KR" altLang="en-US" sz="2000" b="1" dirty="0" smtClean="0">
                <a:latin typeface="+mj-ea"/>
                <a:ea typeface="+mj-ea"/>
              </a:rPr>
              <a:t>도움말</a:t>
            </a:r>
            <a:endParaRPr lang="en-US" altLang="ko-KR" sz="2000" b="1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endParaRPr lang="ko-KR" altLang="en-US" sz="2000" dirty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1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권한을 획득하는 명령어 </a:t>
            </a:r>
            <a:r>
              <a:rPr lang="ko-KR" altLang="en-US" sz="2000" dirty="0" smtClean="0">
                <a:latin typeface="+mj-ea"/>
                <a:ea typeface="+mj-ea"/>
              </a:rPr>
              <a:t>두 개를 </a:t>
            </a:r>
            <a:r>
              <a:rPr lang="ko-KR" altLang="en-US" sz="2000" dirty="0">
                <a:latin typeface="+mj-ea"/>
                <a:ea typeface="+mj-ea"/>
              </a:rPr>
              <a:t>설명하고 관련파일이 어떤 부분이 있는지 검색하여 설명하라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  <a:p>
            <a:pPr>
              <a:spcBef>
                <a:spcPct val="0"/>
              </a:spcBef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endParaRPr lang="en-US" altLang="ko-KR" sz="2000" dirty="0" smtClean="0">
              <a:latin typeface="+mj-ea"/>
              <a:ea typeface="+mj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 smtClean="0">
                <a:latin typeface="+mj-ea"/>
                <a:ea typeface="+mj-ea"/>
              </a:rPr>
              <a:t>2</a:t>
            </a:r>
            <a:r>
              <a:rPr lang="en-US" altLang="ko-KR" sz="2000" dirty="0">
                <a:latin typeface="+mj-ea"/>
                <a:ea typeface="+mj-ea"/>
              </a:rPr>
              <a:t>) </a:t>
            </a:r>
            <a:r>
              <a:rPr lang="ko-KR" altLang="en-US" sz="2000" dirty="0">
                <a:latin typeface="+mj-ea"/>
                <a:ea typeface="+mj-ea"/>
              </a:rPr>
              <a:t>명령어 도움말을 보는 명령어에 대하여 </a:t>
            </a:r>
            <a:r>
              <a:rPr lang="ko-KR" altLang="en-US" sz="2000" dirty="0" smtClean="0">
                <a:latin typeface="+mj-ea"/>
                <a:ea typeface="+mj-ea"/>
              </a:rPr>
              <a:t>사용 예를 </a:t>
            </a:r>
            <a:r>
              <a:rPr lang="ko-KR" altLang="en-US" sz="2000" dirty="0">
                <a:latin typeface="+mj-ea"/>
                <a:ea typeface="+mj-ea"/>
              </a:rPr>
              <a:t>들어 설명하라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5295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44" y="269370"/>
            <a:ext cx="7324270" cy="41038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3714" y="269370"/>
            <a:ext cx="402203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endParaRPr lang="en-US" altLang="ko-KR" sz="20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sz="2000" b="1" dirty="0">
                <a:latin typeface="+mn-ea"/>
              </a:rPr>
              <a:t>3. </a:t>
            </a:r>
            <a:r>
              <a:rPr lang="ko-KR" altLang="en-US" sz="2000" b="1" dirty="0">
                <a:latin typeface="+mn-ea"/>
              </a:rPr>
              <a:t>가상 </a:t>
            </a:r>
            <a:r>
              <a:rPr lang="ko-KR" altLang="en-US" sz="2000" b="1" dirty="0" smtClean="0">
                <a:latin typeface="+mn-ea"/>
              </a:rPr>
              <a:t>터미널</a:t>
            </a:r>
            <a:endParaRPr lang="en-US" altLang="ko-KR" sz="2000" b="1" dirty="0" smtClean="0">
              <a:latin typeface="+mn-ea"/>
            </a:endParaRPr>
          </a:p>
          <a:p>
            <a:pPr>
              <a:spcBef>
                <a:spcPct val="0"/>
              </a:spcBef>
            </a:pPr>
            <a:endParaRPr lang="ko-KR" altLang="en-US" sz="20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1) </a:t>
            </a:r>
            <a:r>
              <a:rPr lang="ko-KR" altLang="en-US" sz="2000" dirty="0">
                <a:latin typeface="+mn-ea"/>
              </a:rPr>
              <a:t>가상 터미널</a:t>
            </a:r>
            <a:r>
              <a:rPr lang="en-US" altLang="ko-KR" sz="2000" dirty="0">
                <a:latin typeface="+mn-ea"/>
              </a:rPr>
              <a:t>(</a:t>
            </a:r>
            <a:r>
              <a:rPr lang="en-US" altLang="ko-KR" sz="2000" dirty="0" err="1">
                <a:latin typeface="+mn-ea"/>
              </a:rPr>
              <a:t>ssh,telnet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사용하기 위하여 서버</a:t>
            </a:r>
            <a:r>
              <a:rPr lang="en-US" altLang="ko-KR" sz="2000" dirty="0">
                <a:latin typeface="+mn-ea"/>
              </a:rPr>
              <a:t>, PC</a:t>
            </a:r>
            <a:r>
              <a:rPr lang="ko-KR" altLang="en-US" sz="2000" dirty="0">
                <a:latin typeface="+mn-ea"/>
              </a:rPr>
              <a:t>에서 사용되는 프로그램 및 설정에 대하여 </a:t>
            </a:r>
            <a:r>
              <a:rPr lang="ko-KR" altLang="en-US" sz="2000" dirty="0" smtClean="0">
                <a:latin typeface="+mn-ea"/>
              </a:rPr>
              <a:t>설명하라</a:t>
            </a:r>
            <a:endParaRPr lang="en-US" altLang="ko-KR" sz="2000" dirty="0" smtClean="0">
              <a:latin typeface="+mn-ea"/>
            </a:endParaRPr>
          </a:p>
          <a:p>
            <a:pPr>
              <a:spcBef>
                <a:spcPct val="0"/>
              </a:spcBef>
            </a:pPr>
            <a:endParaRPr lang="ko-KR" altLang="en-US" sz="20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2) TCP/IP</a:t>
            </a:r>
            <a:r>
              <a:rPr lang="ko-KR" altLang="en-US" sz="2000" dirty="0">
                <a:latin typeface="+mn-ea"/>
              </a:rPr>
              <a:t>기본 네트워크 </a:t>
            </a:r>
            <a:r>
              <a:rPr lang="en-US" altLang="ko-KR" sz="2000" dirty="0">
                <a:latin typeface="+mn-ea"/>
              </a:rPr>
              <a:t>(IP,PORT)</a:t>
            </a:r>
            <a:r>
              <a:rPr lang="ko-KR" altLang="en-US" sz="2000" dirty="0">
                <a:latin typeface="+mn-ea"/>
              </a:rPr>
              <a:t>에 대하여 설명하라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spcBef>
                <a:spcPct val="0"/>
              </a:spcBef>
            </a:pPr>
            <a:endParaRPr lang="en-US" altLang="ko-KR" sz="20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>
                <a:latin typeface="+mn-ea"/>
              </a:rPr>
              <a:t> 3) </a:t>
            </a:r>
            <a:r>
              <a:rPr lang="ko-KR" altLang="en-US" sz="2000" dirty="0">
                <a:latin typeface="+mn-ea"/>
              </a:rPr>
              <a:t>고정</a:t>
            </a:r>
            <a:r>
              <a:rPr lang="en-US" altLang="ko-KR" sz="2000" dirty="0">
                <a:latin typeface="+mn-ea"/>
              </a:rPr>
              <a:t>IP, NAT, DHCP, </a:t>
            </a:r>
            <a:r>
              <a:rPr lang="ko-KR" altLang="en-US" sz="2000" dirty="0">
                <a:latin typeface="+mn-ea"/>
              </a:rPr>
              <a:t>포트 </a:t>
            </a:r>
            <a:r>
              <a:rPr lang="ko-KR" altLang="en-US" sz="2000" dirty="0" err="1">
                <a:latin typeface="+mn-ea"/>
              </a:rPr>
              <a:t>포워딩</a:t>
            </a:r>
            <a:r>
              <a:rPr lang="ko-KR" altLang="en-US" sz="2000" dirty="0">
                <a:latin typeface="+mn-ea"/>
              </a:rPr>
              <a:t> 에 대하여 설명하라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spcBef>
                <a:spcPct val="0"/>
              </a:spcBef>
            </a:pPr>
            <a:endParaRPr lang="en-US" altLang="ko-KR" sz="20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sz="2000" dirty="0">
                <a:latin typeface="+mn-ea"/>
              </a:rPr>
              <a:t> 4) VMware, </a:t>
            </a:r>
            <a:r>
              <a:rPr lang="en-US" altLang="ko-KR" sz="2000" dirty="0" err="1">
                <a:latin typeface="+mn-ea"/>
              </a:rPr>
              <a:t>virtualbox</a:t>
            </a:r>
            <a:r>
              <a:rPr lang="ko-KR" altLang="en-US" sz="2000" dirty="0">
                <a:latin typeface="+mn-ea"/>
              </a:rPr>
              <a:t>에 대하여 네트워크 설정에 대하여 설명하라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2448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7" y="377687"/>
            <a:ext cx="8188852" cy="60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7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478156"/>
            <a:ext cx="11177546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(Root)</a:t>
            </a:r>
            <a:r>
              <a:rPr lang="ko-KR" altLang="en-US" b="1" dirty="0" smtClean="0"/>
              <a:t>와 일반 사용자의 계정 설정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142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1330" y="609600"/>
            <a:ext cx="2057400" cy="1040296"/>
          </a:xfrm>
        </p:spPr>
        <p:txBody>
          <a:bodyPr/>
          <a:lstStyle/>
          <a:p>
            <a:pPr algn="ctr"/>
            <a:r>
              <a:rPr lang="en-US" altLang="ko-KR" dirty="0" smtClean="0"/>
              <a:t>CRUD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8087" y="1888435"/>
            <a:ext cx="268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+mn-ea"/>
              </a:rPr>
              <a:t>a</a:t>
            </a:r>
            <a:r>
              <a:rPr lang="en-US" altLang="ko-KR" sz="3200" dirty="0" err="1" smtClean="0">
                <a:latin typeface="+mn-ea"/>
              </a:rPr>
              <a:t>dduser</a:t>
            </a:r>
            <a:endParaRPr lang="en-US" altLang="ko-KR" sz="3200" dirty="0" smtClean="0">
              <a:latin typeface="+mn-ea"/>
            </a:endParaRPr>
          </a:p>
          <a:p>
            <a:pPr algn="ctr"/>
            <a:endParaRPr lang="en-US" altLang="ko-KR" sz="3200" dirty="0">
              <a:latin typeface="+mn-ea"/>
            </a:endParaRPr>
          </a:p>
          <a:p>
            <a:pPr algn="ctr"/>
            <a:r>
              <a:rPr lang="en-US" altLang="ko-KR" sz="3200" dirty="0" err="1" smtClean="0">
                <a:latin typeface="+mn-ea"/>
              </a:rPr>
              <a:t>addgroup</a:t>
            </a:r>
            <a:endParaRPr lang="ko-KR" altLang="en-US" sz="3200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38730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738728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63884" y="3735668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63884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38729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738730" y="2862470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8276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078274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408501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078273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408500" y="47384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78271" y="47487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69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9" y="708186"/>
            <a:ext cx="7533921" cy="5530054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7973330" y="2641600"/>
            <a:ext cx="906510" cy="75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62720" y="2274391"/>
            <a:ext cx="28651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사용자와 그룹 확인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ls –al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75840" y="4409440"/>
            <a:ext cx="772160" cy="16865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93255" y="4409440"/>
            <a:ext cx="772160" cy="16865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2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1" y="650240"/>
            <a:ext cx="5863259" cy="5047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2240" y="812800"/>
            <a:ext cx="373888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사용자 등록 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ls  -&gt;  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adduser</a:t>
            </a:r>
            <a:r>
              <a:rPr lang="en-US" altLang="ko-KR" sz="2000" dirty="0" smtClean="0">
                <a:latin typeface="+mn-ea"/>
              </a:rPr>
              <a:t> kopoctc1  -&gt;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password </a:t>
            </a:r>
            <a:r>
              <a:rPr lang="ko-KR" altLang="en-US" sz="2000" dirty="0" smtClean="0">
                <a:latin typeface="+mn-ea"/>
              </a:rPr>
              <a:t>등록  </a:t>
            </a:r>
            <a:r>
              <a:rPr lang="en-US" altLang="ko-KR" sz="2000" dirty="0" smtClean="0">
                <a:latin typeface="+mn-ea"/>
              </a:rPr>
              <a:t>-&gt; 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enter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번  </a:t>
            </a:r>
            <a:r>
              <a:rPr lang="en-US" altLang="ko-KR" sz="2000" dirty="0" smtClean="0">
                <a:latin typeface="+mn-ea"/>
              </a:rPr>
              <a:t>-&gt;  y  -&gt;  enter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482080" y="2052320"/>
            <a:ext cx="1036320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2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823465"/>
            <a:ext cx="10491832" cy="2601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880" y="882985"/>
            <a:ext cx="4490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그룹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추가</a:t>
            </a:r>
            <a:endParaRPr lang="en-US" altLang="ko-KR" sz="2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addgroup</a:t>
            </a:r>
            <a:r>
              <a:rPr lang="en-US" altLang="ko-KR" sz="2000" dirty="0" smtClean="0">
                <a:latin typeface="+mn-ea"/>
              </a:rPr>
              <a:t> kopoctc1 root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501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7" y="515168"/>
            <a:ext cx="5328723" cy="5506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4282" y="609600"/>
            <a:ext cx="331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en-US" altLang="ko-KR" sz="2000" b="1" dirty="0" err="1" smtClean="0">
                <a:latin typeface="+mn-ea"/>
              </a:rPr>
              <a:t>passwd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/group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사용자와 그룹이 잘 만들어 졌는지 확인한다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9600" y="5364480"/>
            <a:ext cx="3251200" cy="629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6379155" y="1442036"/>
            <a:ext cx="1141012" cy="790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4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2" y="611698"/>
            <a:ext cx="5451262" cy="54843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93592" y="5303520"/>
            <a:ext cx="3251200" cy="629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08681" y="2830796"/>
            <a:ext cx="331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en-US" altLang="ko-KR" sz="2000" b="1" dirty="0" err="1" smtClean="0">
                <a:latin typeface="+mn-ea"/>
              </a:rPr>
              <a:t>passwd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/group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사용자와 그룹이 잘 삭제 </a:t>
            </a:r>
            <a:r>
              <a:rPr lang="ko-KR" altLang="en-US" sz="2000" dirty="0" err="1" smtClean="0">
                <a:latin typeface="+mn-ea"/>
              </a:rPr>
              <a:t>됬는지</a:t>
            </a:r>
            <a:r>
              <a:rPr lang="ko-KR" altLang="en-US" sz="2000" dirty="0" smtClean="0">
                <a:latin typeface="+mn-ea"/>
              </a:rPr>
              <a:t> 확인한다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8681" y="929750"/>
            <a:ext cx="43387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사용자 삭제 명령어</a:t>
            </a:r>
            <a:endParaRPr lang="en-US" altLang="ko-KR" sz="2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userdel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사용자계정이름 </a:t>
            </a:r>
            <a:r>
              <a:rPr lang="en-US" altLang="ko-KR" sz="2000" dirty="0" smtClean="0">
                <a:latin typeface="+mn-ea"/>
              </a:rPr>
              <a:t>- &gt;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182139" y="1311965"/>
            <a:ext cx="1013791" cy="75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6057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864</TotalTime>
  <Words>389</Words>
  <Application>Microsoft Office PowerPoint</Application>
  <PresentationFormat>와이드스크린</PresentationFormat>
  <Paragraphs>113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맑은 고딕</vt:lpstr>
      <vt:lpstr>Arial</vt:lpstr>
      <vt:lpstr>Corbel</vt:lpstr>
      <vt:lpstr>기본</vt:lpstr>
      <vt:lpstr>linux 프로그래밍 2강</vt:lpstr>
      <vt:lpstr>PowerPoint 프레젠테이션</vt:lpstr>
      <vt:lpstr>&lt; 관리자(Root)와 일반 사용자의 계정 설정 &gt;</vt:lpstr>
      <vt:lpstr>CRUD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59</cp:revision>
  <dcterms:created xsi:type="dcterms:W3CDTF">2023-03-17T06:49:37Z</dcterms:created>
  <dcterms:modified xsi:type="dcterms:W3CDTF">2023-03-27T10:00:31Z</dcterms:modified>
</cp:coreProperties>
</file>